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8" r:id="rId3"/>
    <p:sldId id="282" r:id="rId4"/>
    <p:sldId id="281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4" r:id="rId16"/>
    <p:sldId id="277" r:id="rId17"/>
    <p:sldId id="275" r:id="rId18"/>
    <p:sldId id="279" r:id="rId19"/>
    <p:sldId id="286" r:id="rId20"/>
    <p:sldId id="283" r:id="rId21"/>
    <p:sldId id="276" r:id="rId22"/>
    <p:sldId id="291" r:id="rId23"/>
    <p:sldId id="292" r:id="rId24"/>
    <p:sldId id="293" r:id="rId25"/>
    <p:sldId id="294" r:id="rId26"/>
    <p:sldId id="295" r:id="rId27"/>
    <p:sldId id="285" r:id="rId28"/>
    <p:sldId id="287" r:id="rId29"/>
    <p:sldId id="290" r:id="rId30"/>
    <p:sldId id="263" r:id="rId3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90099"/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>
      <p:cViewPr>
        <p:scale>
          <a:sx n="60" d="100"/>
          <a:sy n="60" d="100"/>
        </p:scale>
        <p:origin x="-810" y="-2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r>
              <a:rPr lang="en-GB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Virtual reconstruction was transformed into a physical form with 3D printing. </a:t>
            </a:r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r>
              <a:rPr lang="en-GB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other possibilities: We can cover the object with dots or with a net which those dots are on. </a:t>
            </a:r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7A6C4-6DE6-47E6-98FC-2158AD124AD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414F5-46BB-473E-A742-EA4B3BE1E47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751E6-5D60-4E56-B3CC-A61DCC1146C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2AD1D-3E4F-46A4-ACA7-B53D152E5FC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C0BE-9423-46DD-9D59-83D34F01E94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0098C-9A1E-4B3E-B5DB-2A9EEC8BC64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D1BB0-62AF-44D4-BB97-5B8BB18C26B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B4569-0B48-49A3-8E43-40E76C7835F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4FA43-9C3F-4247-BCCB-2CFB0BF7FDE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08A5F-A688-41C0-BB5E-5516FBEA8CF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4CD36-792F-4277-A5D3-D4A89B26F11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naslova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orisa</a:t>
            </a:r>
          </a:p>
          <a:p>
            <a:pPr lvl="1"/>
            <a:r>
              <a:rPr lang="en-GB" smtClean="0"/>
              <a:t>Druga raven orisa</a:t>
            </a:r>
          </a:p>
          <a:p>
            <a:pPr lvl="2"/>
            <a:r>
              <a:rPr lang="en-GB" smtClean="0"/>
              <a:t>Tretja raven orisa</a:t>
            </a:r>
          </a:p>
          <a:p>
            <a:pPr lvl="3"/>
            <a:r>
              <a:rPr lang="en-GB" smtClean="0"/>
              <a:t>Četrta raven orisa</a:t>
            </a:r>
          </a:p>
          <a:p>
            <a:pPr lvl="4"/>
            <a:r>
              <a:rPr lang="en-GB" smtClean="0"/>
              <a:t>Peta raven orisa</a:t>
            </a:r>
          </a:p>
          <a:p>
            <a:pPr lvl="4"/>
            <a:r>
              <a:rPr lang="en-GB" smtClean="0"/>
              <a:t>Šesta raven orisa</a:t>
            </a:r>
          </a:p>
          <a:p>
            <a:pPr lvl="4"/>
            <a:r>
              <a:rPr lang="en-GB" smtClean="0"/>
              <a:t>Sedma raven orisa</a:t>
            </a:r>
          </a:p>
          <a:p>
            <a:pPr lvl="4"/>
            <a:r>
              <a:rPr lang="en-GB" smtClean="0"/>
              <a:t>Osma raven orisa</a:t>
            </a:r>
          </a:p>
          <a:p>
            <a:pPr lvl="4"/>
            <a:r>
              <a:rPr lang="en-GB" smtClean="0"/>
              <a:t>Deveta raven orisa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fld id="{DAB2E011-6946-45E7-8953-BE88E61D826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ea typeface="+mn-ea"/>
              <a:cs typeface="Lucida Sans Unicod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Lucida Sans Unicode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Lucida Sans Unicode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Lucida Sans Unicode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Lucida Sans Unicode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charset="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charset="0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charset="0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2051" name="PoljeZBesedilom 15"/>
          <p:cNvSpPr txBox="1">
            <a:spLocks noChangeArrowheads="1"/>
          </p:cNvSpPr>
          <p:nvPr/>
        </p:nvSpPr>
        <p:spPr bwMode="auto">
          <a:xfrm>
            <a:off x="611560" y="1071563"/>
            <a:ext cx="82867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Restoration of a fruit bowl with a leg</a:t>
            </a:r>
          </a:p>
          <a:p>
            <a:r>
              <a:rPr lang="en-US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using 3D technologies</a:t>
            </a:r>
          </a:p>
          <a:p>
            <a:endParaRPr lang="en-US" sz="28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Kaja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Antlej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Young Researcher</a:t>
            </a:r>
          </a:p>
          <a:p>
            <a:r>
              <a:rPr lang="en-US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IB-PROCADD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d.o.o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sl-SI" sz="2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sz="2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sz="2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kaja</a:t>
            </a:r>
            <a:r>
              <a:rPr lang="sl-SI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@ib-</a:t>
            </a:r>
            <a:r>
              <a:rPr lang="sl-SI" sz="2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procadd.si</a:t>
            </a:r>
            <a:endParaRPr lang="sl-SI" sz="2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sz="2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sz="1400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Coauthors</a:t>
            </a:r>
            <a:r>
              <a:rPr lang="sl-SI" sz="1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Kristjan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Celec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Menaf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Sinani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Erazem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Mirtič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Darja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Ljubič</a:t>
            </a:r>
            <a:endParaRPr lang="en-US" sz="1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IB-PROCADD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d.o.o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Janja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Slabe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Gorazd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Lemajič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Mateja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Kos</a:t>
            </a:r>
          </a:p>
          <a:p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National Museum of Slovenia</a:t>
            </a:r>
            <a:endParaRPr lang="sl-SI" sz="1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sz="1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sz="1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Sixth SEEDI Conference</a:t>
            </a:r>
            <a:b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Digitization of Cultural and Scientific Heritage</a:t>
            </a:r>
            <a:b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Zagreb, Croatia, 18-20 May 2011 </a:t>
            </a:r>
          </a:p>
        </p:txBody>
      </p:sp>
      <p:pic>
        <p:nvPicPr>
          <p:cNvPr id="2052" name="Picture 2" descr="D:\!KajaDokumenti\!!!PROJEKTIkaja\!!!!_KulturnaDediscina-PROJEKTI11\!!__MladiRaziskovalec11\FF\DoktorskiSeminar\NMS-raziskava\SLIKE\Skleda\Janja\IMG_5343S.jpg"/>
          <p:cNvPicPr>
            <a:picLocks noChangeAspect="1" noChangeArrowheads="1"/>
          </p:cNvPicPr>
          <p:nvPr/>
        </p:nvPicPr>
        <p:blipFill>
          <a:blip r:embed="rId3"/>
          <a:srcRect t="29735"/>
          <a:stretch>
            <a:fillRect/>
          </a:stretch>
        </p:blipFill>
        <p:spPr bwMode="auto">
          <a:xfrm>
            <a:off x="5580112" y="3068960"/>
            <a:ext cx="274478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1267" name="Picture 2" descr="D:\!KajaDokumenti\!!!PROJEKTIkaja\!!!!_KulturnaDediscina-PROJEKTI11\!!__MladiRaziskovalec11\FF\DoktorskiSeminar\NMS-raziskava\DneviKONS2011\Plakat\Slike\JPEG\IB-PROCADD_3Drekon_cmyk.jpg"/>
          <p:cNvPicPr>
            <a:picLocks noChangeAspect="1" noChangeArrowheads="1"/>
          </p:cNvPicPr>
          <p:nvPr/>
        </p:nvPicPr>
        <p:blipFill>
          <a:blip r:embed="rId3"/>
          <a:srcRect l="10226" t="2209" r="11024" b="4948"/>
          <a:stretch>
            <a:fillRect/>
          </a:stretch>
        </p:blipFill>
        <p:spPr bwMode="auto">
          <a:xfrm>
            <a:off x="611560" y="1342231"/>
            <a:ext cx="374491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D:\!KajaDokumenti\!!!PROJEKTIkaja\!!!!_KulturnaDediscina-PROJEKTI11\!!__MladiRaziskovalec11\FF\DoktorskiSeminar\NMS-raziskava\DneviKONS2011\Plakat\Slike\JPEG\vsbest.jpg"/>
          <p:cNvPicPr>
            <a:picLocks noChangeAspect="1" noChangeArrowheads="1"/>
          </p:cNvPicPr>
          <p:nvPr/>
        </p:nvPicPr>
        <p:blipFill>
          <a:blip r:embed="rId4"/>
          <a:srcRect l="10953" t="4233" r="15163" b="2419"/>
          <a:stretch>
            <a:fillRect/>
          </a:stretch>
        </p:blipFill>
        <p:spPr bwMode="auto">
          <a:xfrm>
            <a:off x="4499992" y="1343819"/>
            <a:ext cx="403225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1259632" y="5087144"/>
            <a:ext cx="7488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Computer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reconstructions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 two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feet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blue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together with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scanograms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grey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2291" name="Picture 2" descr="D:\!KajaDokumenti\!!!PROJEKTIkaja\!!!!_KulturnaDediscina-PROJEKTI11\!!__MladiRaziskovalec11\FF\DoktorskiSeminar\NMS-raziskava\DneviKONS2011\Plakat\Slike\JPEG\ZPrint1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2276475"/>
            <a:ext cx="6156325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250825" y="2349500"/>
            <a:ext cx="23050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It is important, that every model is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watertight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so that the 3D printer perceives it as a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solid model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With other words: a 3D models surface can’t contain holes and other anomalies.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 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755650" y="1125538"/>
            <a:ext cx="7848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printing of the fragments for replacing the missing areas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Virtual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&gt;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Physical</a:t>
            </a:r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3315" name="Picture 2" descr="D:\!KajaDokumenti\!!!PROJEKTIkaja\!!!!_KulturnaDediscina-PROJEKTI11\!!__MladiRaziskovalec11\FF\DoktorskiSeminar\NMS-raziskava\DneviKONS2011\Plakat\Slike\JPEG\ZPrint2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2060575"/>
            <a:ext cx="6896100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899914" y="1125538"/>
            <a:ext cx="763252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3D printer transforms data of a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model into a 2D picture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 each layer of the model.</a:t>
            </a:r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 l="20007" t="7240" r="16727" b="12961"/>
          <a:stretch>
            <a:fillRect/>
          </a:stretch>
        </p:blipFill>
        <p:spPr bwMode="auto">
          <a:xfrm>
            <a:off x="5724525" y="1079500"/>
            <a:ext cx="29511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/>
          <a:srcRect l="17786" t="8920" r="25475" b="13802"/>
          <a:stretch>
            <a:fillRect/>
          </a:stretch>
        </p:blipFill>
        <p:spPr bwMode="auto">
          <a:xfrm>
            <a:off x="2627313" y="1100138"/>
            <a:ext cx="27368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5"/>
          <a:srcRect l="16733" t="10600" r="23149" b="12122"/>
          <a:stretch>
            <a:fillRect/>
          </a:stretch>
        </p:blipFill>
        <p:spPr bwMode="auto">
          <a:xfrm>
            <a:off x="5724525" y="3716338"/>
            <a:ext cx="2951163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468313" y="2749550"/>
            <a:ext cx="51117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printing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exchanging of a process of adding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printing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layer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resin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on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thin layer of powder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plaster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(thickness: 0.089 mm)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d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uring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the printing process we see just one layer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part, because all lower layers are hidden in powder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- p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rocess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is continues until the whole part by its height is built</a:t>
            </a:r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5363" name="Picture 2" descr="D:\!KajaDokumenti\!!!PROJEKTIkaja\!!!!_KulturnaDediscina-PROJEKTI11\!!__MladiRaziskovalec11\FF\DoktorskiSeminar\NMS-raziskava\DneviKONS2011\Plakat\Slike\JPEG\3Dtisk1_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81075"/>
            <a:ext cx="77755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900113" y="1125538"/>
            <a:ext cx="50403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Tahoma" pitchFamily="34" charset="0"/>
                <a:cs typeface="Tahoma" pitchFamily="34" charset="0"/>
              </a:rPr>
              <a:t>When the part is built, unglued powder can be removed with a vacuum cleaner. </a:t>
            </a:r>
            <a:endParaRPr lang="sl-SI" b="1">
              <a:latin typeface="Tahoma" pitchFamily="34" charset="0"/>
              <a:cs typeface="Tahoma" pitchFamily="34" charset="0"/>
            </a:endParaRPr>
          </a:p>
          <a:p>
            <a:endParaRPr lang="sl-SI" b="1">
              <a:latin typeface="Tahoma" pitchFamily="34" charset="0"/>
              <a:cs typeface="Tahoma" pitchFamily="34" charset="0"/>
            </a:endParaRPr>
          </a:p>
          <a:p>
            <a:r>
              <a:rPr lang="sl-SI" b="1">
                <a:latin typeface="Tahoma" pitchFamily="34" charset="0"/>
                <a:cs typeface="Tahoma" pitchFamily="34" charset="0"/>
              </a:rPr>
              <a:t>U</a:t>
            </a:r>
            <a:r>
              <a:rPr lang="en-GB" b="1">
                <a:latin typeface="Tahoma" pitchFamily="34" charset="0"/>
                <a:cs typeface="Tahoma" pitchFamily="34" charset="0"/>
              </a:rPr>
              <a:t>nglued powder can be recycled and used at the next 3D printing.</a:t>
            </a:r>
            <a:endParaRPr lang="sl-SI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6387" name="Picture 2" descr="D:\!KajaDokumenti\!!!PROJEKTIkaja\!!!!_KulturnaDediscina-PROJEKTI11\!!__MladiRaziskovalec11\FF\DoktorskiSeminar\NMS-raziskava\DneviKONS2011\Plakat\Slike\JPEG\3Dtisk2_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692005"/>
            <a:ext cx="6710859" cy="447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259632" y="1186905"/>
            <a:ext cx="676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Small final parts of the powder can be removed by blowing.</a:t>
            </a:r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11809" t="6400" r="19702" b="12122"/>
          <a:stretch>
            <a:fillRect/>
          </a:stretch>
        </p:blipFill>
        <p:spPr bwMode="auto">
          <a:xfrm>
            <a:off x="3635375" y="1628800"/>
            <a:ext cx="532606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50825" y="1412875"/>
            <a:ext cx="32416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Parts, taken directly from a 3D printer are still </a:t>
            </a:r>
            <a:r>
              <a:rPr lang="en-GB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fragile</a:t>
            </a:r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&gt; </a:t>
            </a:r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they need to be </a:t>
            </a:r>
            <a:r>
              <a:rPr lang="en-GB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impregnated</a:t>
            </a:r>
            <a:endParaRPr lang="sl-SI" b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In our case, the fragments were impregnated after reshaping process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&gt; </a:t>
            </a:r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it was important that the 3D printed parts were soft for handling 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Ø"/>
            </a:pP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All the parts were 3D printed </a:t>
            </a:r>
            <a:r>
              <a:rPr lang="en-GB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at once </a:t>
            </a:r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with a ZPrinter 450 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&gt; </a:t>
            </a:r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build volume: 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203 x 254 x 203 mm</a:t>
            </a:r>
            <a:endParaRPr lang="sl-S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8435" name="Picture 2" descr="D:\!KajaDokumenti\!!!PROJEKTIkaja\!!!!_KulturnaDediscina-PROJEKTI11\!!__MladiRaziskovalec11\FF\DoktorskiSeminar\NMS-raziskava\DneviKONS2011\Plakat\Slike\JPEG\IB-PROCADD_NMS_3Dtisk1cmyk.jpg"/>
          <p:cNvPicPr>
            <a:picLocks noChangeAspect="1" noChangeArrowheads="1"/>
          </p:cNvPicPr>
          <p:nvPr/>
        </p:nvPicPr>
        <p:blipFill>
          <a:blip r:embed="rId3"/>
          <a:srcRect l="5569" r="5327"/>
          <a:stretch>
            <a:fillRect/>
          </a:stretch>
        </p:blipFill>
        <p:spPr bwMode="auto">
          <a:xfrm>
            <a:off x="3995738" y="1052513"/>
            <a:ext cx="4608512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468313" y="1125538"/>
            <a:ext cx="35274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printed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parts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foot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third of a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foot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part of a body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part of an orifice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GB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wo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varieties: 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one was made to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match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share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missing fragments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one was made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larger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of the missing fragments with straight conclusions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 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4284663" y="5013325"/>
            <a:ext cx="403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reconstructed replicas of the missing parts were included into the process of </a:t>
            </a:r>
            <a:r>
              <a:rPr lang="en-GB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object completion</a:t>
            </a:r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" name="TextBox 2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971550" y="1341438"/>
            <a:ext cx="47529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condition of the bowls before restoration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oth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fruit bowls had different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damages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were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masterly </a:t>
            </a:r>
            <a:r>
              <a:rPr lang="en-GB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restorated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in the past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ld glue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had become brittle during the years and the bowls started to collapse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/>
          <a:srcRect l="16010" t="8080" r="16792" b="12122"/>
          <a:stretch>
            <a:fillRect/>
          </a:stretch>
        </p:blipFill>
        <p:spPr bwMode="auto">
          <a:xfrm>
            <a:off x="3308350" y="4065588"/>
            <a:ext cx="2487613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/>
          <a:srcRect l="17975" t="21440" r="24275" b="12201"/>
          <a:stretch>
            <a:fillRect/>
          </a:stretch>
        </p:blipFill>
        <p:spPr bwMode="auto">
          <a:xfrm>
            <a:off x="6010275" y="4064000"/>
            <a:ext cx="259556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5"/>
          <a:srcRect l="14873" t="7161" r="14873" b="12199"/>
          <a:stretch>
            <a:fillRect/>
          </a:stretch>
        </p:blipFill>
        <p:spPr bwMode="auto">
          <a:xfrm>
            <a:off x="6011863" y="2016125"/>
            <a:ext cx="25717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6"/>
          <a:srcRect l="24284" t="19965" r="26601" b="22932"/>
          <a:stretch>
            <a:fillRect/>
          </a:stretch>
        </p:blipFill>
        <p:spPr bwMode="auto">
          <a:xfrm>
            <a:off x="539750" y="4067175"/>
            <a:ext cx="251936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" name="TextBox 2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468313" y="1196975"/>
            <a:ext cx="61198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en-GB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ome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of the missing areas were replaced with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plaster</a:t>
            </a:r>
            <a:endParaRPr lang="sl-SI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b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ecause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of the weak glue, the edges of an added plaster parts were damaged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Plaster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parts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(not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porcelain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/>
          <a:srcRect l="20734" t="34959" r="33333" b="37320"/>
          <a:stretch>
            <a:fillRect/>
          </a:stretch>
        </p:blipFill>
        <p:spPr bwMode="auto">
          <a:xfrm>
            <a:off x="2484438" y="3284761"/>
            <a:ext cx="62992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900113" y="1196975"/>
            <a:ext cx="75596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Restoration of a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stemmed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fruit bowl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* 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using 3D technologies</a:t>
            </a:r>
          </a:p>
          <a:p>
            <a:pPr marL="342900" indent="-342900"/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stemmed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fruit bowl as a museum object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en-US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reparing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and making of the reconstructed missing fragments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     - 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digitization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     - 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computer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reconstruction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     - 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printing of the fragments for replacing the missing areas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 typeface="Arial" charset="0"/>
              <a:buAutoNum type="arabicPeriod" startAt="3"/>
            </a:pP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Restoration of a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stemmed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fruit bowl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     - </a:t>
            </a: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completion of the bowl with the 3D printed fragments.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 typeface="Arial" charset="0"/>
              <a:buAutoNum type="arabicPeriod" startAt="4"/>
            </a:pP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Conclusions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further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work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sl-SI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*</a:t>
            </a:r>
            <a:r>
              <a:rPr lang="sl-SI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Corrected</a:t>
            </a:r>
            <a:r>
              <a:rPr lang="sl-SI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sz="14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translation</a:t>
            </a:r>
            <a:endParaRPr lang="sl-SI" sz="1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6" name="Picture 2" descr="D:\!KajaDokumenti\!!!PROJEKTIkaja\!!!!_KulturnaDediscina-PROJEKTI11\!!__MladiRaziskovalec11\FF\DoktorskiSeminar\NMS-raziskava\DneviKONS2011\Plakat\Slike\JPEG\3D-skeniranje 28_cmyk.jpg"/>
          <p:cNvPicPr>
            <a:picLocks noChangeAspect="1" noChangeArrowheads="1"/>
          </p:cNvPicPr>
          <p:nvPr/>
        </p:nvPicPr>
        <p:blipFill>
          <a:blip r:embed="rId3"/>
          <a:srcRect l="32474" t="37706" r="9883"/>
          <a:stretch>
            <a:fillRect/>
          </a:stretch>
        </p:blipFill>
        <p:spPr bwMode="auto">
          <a:xfrm>
            <a:off x="2197100" y="4295775"/>
            <a:ext cx="18954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D:\!KajaDokumenti\!!!PROJEKTIkaja\!!!!_KulturnaDediscina-PROJEKTI11\!!__MladiRaziskovalec11\FF\DoktorskiSeminar\NMS-raziskava\DneviKONS2011\Plakat\Slike\JPEG\IB-PROCADD_3Drekon_cmyk.jpg"/>
          <p:cNvPicPr>
            <a:picLocks noChangeAspect="1" noChangeArrowheads="1"/>
          </p:cNvPicPr>
          <p:nvPr/>
        </p:nvPicPr>
        <p:blipFill>
          <a:blip r:embed="rId4"/>
          <a:srcRect l="4155" r="6274"/>
          <a:stretch>
            <a:fillRect/>
          </a:stretch>
        </p:blipFill>
        <p:spPr bwMode="auto">
          <a:xfrm>
            <a:off x="4213225" y="4292600"/>
            <a:ext cx="172878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2" descr="D:\!KajaDokumenti\!!!PROJEKTIkaja\!!!!_KulturnaDediscina-PROJEKTI11\!!__MladiRaziskovalec11\FF\DoktorskiSeminar\NMS-raziskava\DneviKONS2011\Plakat\Slike\JPEG\IB-PROCADD_NMS_3Dtisk1cmyk.jpg"/>
          <p:cNvPicPr>
            <a:picLocks noChangeAspect="1" noChangeArrowheads="1"/>
          </p:cNvPicPr>
          <p:nvPr/>
        </p:nvPicPr>
        <p:blipFill>
          <a:blip r:embed="rId5"/>
          <a:srcRect l="4176" t="49535" r="63054" b="8549"/>
          <a:stretch>
            <a:fillRect/>
          </a:stretch>
        </p:blipFill>
        <p:spPr bwMode="auto">
          <a:xfrm>
            <a:off x="6084888" y="4297363"/>
            <a:ext cx="1449387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D:\!KajaDokumenti\!!!PROJEKTIkaja\!!!!_KulturnaDediscina-PROJEKTI11\!!__MladiRaziskovalec11\FF\DoktorskiSeminar\NMS-raziskava\SLIKE\Skleda\Janja\IMG_5343S.jpg"/>
          <p:cNvPicPr>
            <a:picLocks noChangeAspect="1" noChangeArrowheads="1"/>
          </p:cNvPicPr>
          <p:nvPr/>
        </p:nvPicPr>
        <p:blipFill>
          <a:blip r:embed="rId6"/>
          <a:srcRect t="29735"/>
          <a:stretch>
            <a:fillRect/>
          </a:stretch>
        </p:blipFill>
        <p:spPr bwMode="auto">
          <a:xfrm>
            <a:off x="7659688" y="4292600"/>
            <a:ext cx="13049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5" descr="D:\!KajaDokumenti\!!!PROJEKTIkaja\!!!!_KulturnaDediscina-PROJEKTI11\!!__MladiRaziskovalec11\FF\DoktorskiSeminar\NMS-raziskava\DneviKONS2011\Plakat\Slike\JPEG\nms2_cmyk.jpg"/>
          <p:cNvPicPr>
            <a:picLocks noChangeAspect="1" noChangeArrowheads="1"/>
          </p:cNvPicPr>
          <p:nvPr/>
        </p:nvPicPr>
        <p:blipFill>
          <a:blip r:embed="rId7"/>
          <a:srcRect l="6407" r="4144"/>
          <a:stretch>
            <a:fillRect/>
          </a:stretch>
        </p:blipFill>
        <p:spPr bwMode="auto">
          <a:xfrm>
            <a:off x="252413" y="4298950"/>
            <a:ext cx="18367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l-SI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Introduction</a:t>
            </a:r>
            <a:r>
              <a:rPr lang="sl-SI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sl-SI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Content</a:t>
            </a:r>
            <a:r>
              <a:rPr lang="sl-SI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sl-SI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Structure</a:t>
            </a:r>
            <a:endParaRPr lang="sl-SI" dirty="0">
              <a:solidFill>
                <a:schemeClr val="bg1">
                  <a:lumMod val="6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" name="TextBox 2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827088" y="1628800"/>
            <a:ext cx="3024187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he bowl with missing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foot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replica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 the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foot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was made with solid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wood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and painted to match the object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foot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was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little taller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than it should have been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 decided not to glue back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plaster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wooden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parts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endParaRPr lang="sl-SI" dirty="0"/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/>
          <a:srcRect l="17059" t="33279" r="16267" b="12961"/>
          <a:stretch>
            <a:fillRect/>
          </a:stretch>
        </p:blipFill>
        <p:spPr bwMode="auto">
          <a:xfrm>
            <a:off x="4716463" y="1017588"/>
            <a:ext cx="36734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4"/>
          <a:srcRect l="17325" t="7240" r="19676" b="12122"/>
          <a:stretch>
            <a:fillRect/>
          </a:stretch>
        </p:blipFill>
        <p:spPr bwMode="auto">
          <a:xfrm>
            <a:off x="4716463" y="3141663"/>
            <a:ext cx="3671887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22531" name="Picture 2" descr="D:\!KajaDokumenti\!!!PROJEKTIkaja\!!!!_KulturnaDediscina-PROJEKTI11\!!__MladiRaziskovalec11\FF\DoktorskiSeminar\NMS-raziskava\SLIKE\Skleda\Janja\IMG_5343S.jpg"/>
          <p:cNvPicPr>
            <a:picLocks noChangeAspect="1" noChangeArrowheads="1"/>
          </p:cNvPicPr>
          <p:nvPr/>
        </p:nvPicPr>
        <p:blipFill>
          <a:blip r:embed="rId3"/>
          <a:srcRect t="31673" b="6929"/>
          <a:stretch>
            <a:fillRect/>
          </a:stretch>
        </p:blipFill>
        <p:spPr bwMode="auto">
          <a:xfrm>
            <a:off x="4499992" y="980728"/>
            <a:ext cx="39100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D:\!KajaDokumenti\!!!PROJEKTIkaja\!!!!_KulturnaDediscina-PROJEKTI11\!!__MladiRaziskovalec11\FF\DoktorskiSeminar\NMS-raziskava\SLIKE\Skleda\Janja\IMG_5345s.jpg"/>
          <p:cNvPicPr>
            <a:picLocks noChangeAspect="1" noChangeArrowheads="1"/>
          </p:cNvPicPr>
          <p:nvPr/>
        </p:nvPicPr>
        <p:blipFill>
          <a:blip r:embed="rId4"/>
          <a:srcRect t="15304" b="13977"/>
          <a:stretch>
            <a:fillRect/>
          </a:stretch>
        </p:blipFill>
        <p:spPr bwMode="auto">
          <a:xfrm>
            <a:off x="891307" y="980728"/>
            <a:ext cx="339328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99592" y="4699010"/>
            <a:ext cx="74888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completion of the bowl with the 3D printed fragments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We used 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printed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fragments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which were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as similar as possible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 the shape of missing areas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&gt;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they needed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very little work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 be adapted to the original object.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 l="16537" t="7201" r="17314" b="14365"/>
          <a:stretch>
            <a:fillRect/>
          </a:stretch>
        </p:blipFill>
        <p:spPr bwMode="auto">
          <a:xfrm>
            <a:off x="4550310" y="980728"/>
            <a:ext cx="378952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/>
          <a:srcRect l="16828" t="7201" r="16432" b="14366"/>
          <a:stretch>
            <a:fillRect/>
          </a:stretch>
        </p:blipFill>
        <p:spPr bwMode="auto">
          <a:xfrm>
            <a:off x="395536" y="980728"/>
            <a:ext cx="3816424" cy="28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5536" y="3933056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en-GB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moothing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with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emery paper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was too rough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&gt;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coating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parts with more layers of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epoxy resin 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smoothen the surface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fragments and the object were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glued together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with Araldite 2020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used for restoration of glass and porcelain objects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epoxy resin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Junctures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were finished with a mixture of </a:t>
            </a:r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water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and the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powder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(ZP 150) which was primarily used for 3D printing.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l="16238" t="7201" r="16432" b="14365"/>
          <a:stretch>
            <a:fillRect/>
          </a:stretch>
        </p:blipFill>
        <p:spPr bwMode="auto">
          <a:xfrm>
            <a:off x="323528" y="1124744"/>
            <a:ext cx="415390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/>
          <a:srcRect l="16335" t="9366" r="16925" b="12200"/>
          <a:stretch>
            <a:fillRect/>
          </a:stretch>
        </p:blipFill>
        <p:spPr bwMode="auto">
          <a:xfrm>
            <a:off x="4716016" y="1124744"/>
            <a:ext cx="4104456" cy="30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55576" y="4748951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Araldite 2020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was also suitable for </a:t>
            </a:r>
            <a:r>
              <a:rPr lang="en-GB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impregnat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ing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printed fragments.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 had to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color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the used epoxy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 match 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color of the object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971600" y="5085184"/>
            <a:ext cx="76328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When epoxy had hardened,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coating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with </a:t>
            </a:r>
            <a:r>
              <a:rPr lang="en-US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uncoloured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epoxy 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resin whole part was still needed.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That’s how we reached the appearance of a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glaze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sl-SI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 l="16828" t="19887" r="17023" b="14365"/>
          <a:stretch>
            <a:fillRect/>
          </a:stretch>
        </p:blipFill>
        <p:spPr bwMode="auto">
          <a:xfrm>
            <a:off x="1321102" y="908720"/>
            <a:ext cx="649125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2698973" y="5732463"/>
            <a:ext cx="4105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Restorated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stemmed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fruit bowl</a:t>
            </a:r>
            <a:endParaRPr lang="sl-SI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/>
          <a:srcRect l="17419" t="8146" r="17613" b="14365"/>
          <a:stretch>
            <a:fillRect/>
          </a:stretch>
        </p:blipFill>
        <p:spPr bwMode="auto">
          <a:xfrm>
            <a:off x="1475656" y="1052736"/>
            <a:ext cx="6192688" cy="461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Restoration of a stemmed fruit bowl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2698973" y="5732463"/>
            <a:ext cx="4105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Restorated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stemmed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fruit bowl</a:t>
            </a:r>
            <a:endParaRPr lang="sl-SI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/>
          <a:srcRect l="17419" t="8146" r="17613" b="14365"/>
          <a:stretch>
            <a:fillRect/>
          </a:stretch>
        </p:blipFill>
        <p:spPr bwMode="auto">
          <a:xfrm>
            <a:off x="1475656" y="1052736"/>
            <a:ext cx="6192688" cy="461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>
            <a:off x="2339752" y="4509120"/>
            <a:ext cx="2952328" cy="108012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051720" y="4797152"/>
            <a:ext cx="20162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sz="16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sl-SI" sz="16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printed</a:t>
            </a:r>
            <a:r>
              <a:rPr lang="sl-SI" sz="16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part</a:t>
            </a:r>
            <a:endParaRPr lang="sl-SI" sz="1600" dirty="0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635896" y="2730406"/>
            <a:ext cx="201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sz="16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original </a:t>
            </a:r>
            <a:r>
              <a:rPr lang="sl-SI" sz="16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object</a:t>
            </a:r>
            <a:endParaRPr lang="sl-SI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" name="TextBox 2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Conclusions and further work</a:t>
            </a:r>
          </a:p>
        </p:txBody>
      </p:sp>
      <p:pic>
        <p:nvPicPr>
          <p:cNvPr id="25604" name="Picture 2" descr="D:\!KajaDokumenti\!!!PROJEKTIkaja\!!!!_KulturnaDediscina-PROJEKTI11\!!__MladiRaziskovalec11\FF\DoktorskiSeminar\NMS-raziskava\DneviKONS2011\Plakat\Slike\JPEG\3D-skeniranje 28_cmyk.jpg"/>
          <p:cNvPicPr>
            <a:picLocks noChangeAspect="1" noChangeArrowheads="1"/>
          </p:cNvPicPr>
          <p:nvPr/>
        </p:nvPicPr>
        <p:blipFill>
          <a:blip r:embed="rId3"/>
          <a:srcRect l="32474" t="37706" r="9883"/>
          <a:stretch>
            <a:fillRect/>
          </a:stretch>
        </p:blipFill>
        <p:spPr bwMode="auto">
          <a:xfrm>
            <a:off x="2123506" y="3638983"/>
            <a:ext cx="1596190" cy="114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D:\!KajaDokumenti\!!!PROJEKTIkaja\!!!!_KulturnaDediscina-PROJEKTI11\!!__MladiRaziskovalec11\FF\DoktorskiSeminar\NMS-raziskava\DneviKONS2011\Plakat\Slike\JPEG\IB-PROCADD_3Drekon_cmyk.jpg"/>
          <p:cNvPicPr>
            <a:picLocks noChangeAspect="1" noChangeArrowheads="1"/>
          </p:cNvPicPr>
          <p:nvPr/>
        </p:nvPicPr>
        <p:blipFill>
          <a:blip r:embed="rId4"/>
          <a:srcRect l="4155" r="6274"/>
          <a:stretch>
            <a:fillRect/>
          </a:stretch>
        </p:blipFill>
        <p:spPr bwMode="auto">
          <a:xfrm>
            <a:off x="3995936" y="3639447"/>
            <a:ext cx="1455820" cy="115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 descr="D:\!KajaDokumenti\!!!PROJEKTIkaja\!!!!_KulturnaDediscina-PROJEKTI11\!!__MladiRaziskovalec11\FF\DoktorskiSeminar\NMS-raziskava\DneviKONS2011\Plakat\Slike\JPEG\IB-PROCADD_NMS_3Dtisk1cmyk.jpg"/>
          <p:cNvPicPr>
            <a:picLocks noChangeAspect="1" noChangeArrowheads="1"/>
          </p:cNvPicPr>
          <p:nvPr/>
        </p:nvPicPr>
        <p:blipFill>
          <a:blip r:embed="rId5"/>
          <a:srcRect l="4176" t="49535" r="63054" b="8549"/>
          <a:stretch>
            <a:fillRect/>
          </a:stretch>
        </p:blipFill>
        <p:spPr bwMode="auto">
          <a:xfrm>
            <a:off x="5796136" y="3639447"/>
            <a:ext cx="1220537" cy="114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5" descr="D:\!KajaDokumenti\!!!PROJEKTIkaja\!!!!_KulturnaDediscina-PROJEKTI11\!!__MladiRaziskovalec11\FF\DoktorskiSeminar\NMS-raziskava\DneviKONS2011\Plakat\Slike\JPEG\nms2_cmyk.jpg"/>
          <p:cNvPicPr>
            <a:picLocks noChangeAspect="1" noChangeArrowheads="1"/>
          </p:cNvPicPr>
          <p:nvPr/>
        </p:nvPicPr>
        <p:blipFill>
          <a:blip r:embed="rId6"/>
          <a:srcRect l="6407" r="4144"/>
          <a:stretch>
            <a:fillRect/>
          </a:stretch>
        </p:blipFill>
        <p:spPr bwMode="auto">
          <a:xfrm>
            <a:off x="323528" y="3639447"/>
            <a:ext cx="1546727" cy="115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Box 8"/>
          <p:cNvSpPr txBox="1">
            <a:spLocks noChangeArrowheads="1"/>
          </p:cNvSpPr>
          <p:nvPr/>
        </p:nvSpPr>
        <p:spPr bwMode="auto">
          <a:xfrm>
            <a:off x="251520" y="2847657"/>
            <a:ext cx="8686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Museum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object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&gt;  3D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digitization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&gt; 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reconstruction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&gt;  3D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printing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&gt;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restoration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10" name="TextBox 9"/>
          <p:cNvSpPr txBox="1">
            <a:spLocks noChangeArrowheads="1"/>
          </p:cNvSpPr>
          <p:nvPr/>
        </p:nvSpPr>
        <p:spPr bwMode="auto">
          <a:xfrm>
            <a:off x="612402" y="1412776"/>
            <a:ext cx="792003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Restoration of a </a:t>
            </a:r>
            <a:r>
              <a:rPr lang="sl-SI" sz="2400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stemmed</a:t>
            </a:r>
            <a:r>
              <a:rPr lang="sl-SI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fruit bowl</a:t>
            </a:r>
            <a:r>
              <a:rPr lang="sl-SI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sz="24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using </a:t>
            </a:r>
            <a:r>
              <a:rPr lang="en-US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technologies</a:t>
            </a:r>
          </a:p>
          <a:p>
            <a:endParaRPr lang="sl-SI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 l="17419" t="8146" r="17613" b="14365"/>
          <a:stretch>
            <a:fillRect/>
          </a:stretch>
        </p:blipFill>
        <p:spPr bwMode="auto">
          <a:xfrm>
            <a:off x="7308304" y="3639447"/>
            <a:ext cx="154553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" name="TextBox 2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Conclusions and further work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755650" y="1196975"/>
            <a:ext cx="460843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presented case shows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technologies 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are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opening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new possibilities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for making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reconstructions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replacing missing areas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in objects in several restoration fields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3D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technologies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simplify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restoration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work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make 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it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faster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less complicated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and more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accurate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collateral product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digital model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that can be presented virtually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 original object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reconstructed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object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 </a:t>
            </a: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2659" t="8146" r="21296" b="14365"/>
          <a:stretch>
            <a:fillRect/>
          </a:stretch>
        </p:blipFill>
        <p:spPr bwMode="auto">
          <a:xfrm>
            <a:off x="5868144" y="3565161"/>
            <a:ext cx="2592288" cy="224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!KajaDokumenti\!!!PROJEKTIkaja\!!!!_KulturnaDediscina-PROJEKTI11\!!__MladiRaziskovalec11\FF\DoktorskiSeminar\NMS-raziskava\DneviKONS2011\Plakat\Slike\JPEG\nms2_cmyk.jpg"/>
          <p:cNvPicPr>
            <a:picLocks noChangeAspect="1" noChangeArrowheads="1"/>
          </p:cNvPicPr>
          <p:nvPr/>
        </p:nvPicPr>
        <p:blipFill>
          <a:blip r:embed="rId4"/>
          <a:srcRect l="6407" r="4144"/>
          <a:stretch>
            <a:fillRect/>
          </a:stretch>
        </p:blipFill>
        <p:spPr bwMode="auto">
          <a:xfrm>
            <a:off x="5868144" y="1380077"/>
            <a:ext cx="2556817" cy="190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" name="TextBox 2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Conclusions and further work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611560" y="1291982"/>
            <a:ext cx="432048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In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first phase of reconstruction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we focus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ed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only on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lager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missing parts of the bowls.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reason was a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lack of experiences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with including 3D printed parts into porcelain objects.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 are planning to reconstruct and include also smaller parts for both bowls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buFontTx/>
              <a:buChar char="-"/>
            </a:pPr>
            <a:endParaRPr lang="sl-SI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…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test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other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possibilities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 transparent material (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glass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), more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coloured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objects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more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complex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objects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... 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/>
          <a:srcRect l="14433" t="29919" r="36217" b="15482"/>
          <a:stretch>
            <a:fillRect/>
          </a:stretch>
        </p:blipFill>
        <p:spPr bwMode="auto">
          <a:xfrm>
            <a:off x="5220072" y="3205223"/>
            <a:ext cx="3240360" cy="224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Slika 3" descr="image0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6031" y="1693055"/>
            <a:ext cx="1454401" cy="141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Slika 4" descr="image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0072" y="1693055"/>
            <a:ext cx="1688500" cy="141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259632" y="0"/>
            <a:ext cx="91450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sl-SI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4099" name="Picture 4" descr="D:\!KajaDokumenti\!!!PROJEKTIkaja\!!!!_KulturnaDediscina-PROJEKTI11\!!__MladiRaziskovalec11\FF\DoktorskiSeminar\NMS-raziskava\DneviKONS2011\Plakat\Slike\JPEG\nms1_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981075"/>
            <a:ext cx="3722687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D:\!KajaDokumenti\!!!PROJEKTIkaja\!!!!_KulturnaDediscina-PROJEKTI11\!!__MladiRaziskovalec11\FF\DoktorskiSeminar\NMS-raziskava\DneviKONS2011\Plakat\Slike\JPEG\nms2_cmy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582988"/>
            <a:ext cx="3765550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539750" y="1303015"/>
            <a:ext cx="41036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able service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from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porcelain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collection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he National Museum of Slovenia </a:t>
            </a:r>
            <a:endParaRPr lang="sl-SI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Vienna Porcelain Manufactory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(Wiener 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Porzellanmanufaktur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classicist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style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early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19</a:t>
            </a:r>
            <a:r>
              <a:rPr lang="en-GB" b="1" baseline="30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Century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i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n accordance with the trend, the service is beside central set for lunch, completed with the ware for coffee, tea and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dessert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en-GB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attern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 geometric sequences of perforations, gilding and sprinkled flowers was one of the most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appreciated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at that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period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stemmed fruit bowl as a museum object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PoljeZBesedilom 15"/>
          <p:cNvSpPr txBox="1">
            <a:spLocks noChangeArrowheads="1"/>
          </p:cNvSpPr>
          <p:nvPr/>
        </p:nvSpPr>
        <p:spPr bwMode="auto">
          <a:xfrm>
            <a:off x="788988" y="1071563"/>
            <a:ext cx="76708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sl-SI" sz="2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2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sl-SI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Thank</a:t>
            </a:r>
            <a:r>
              <a:rPr lang="sl-SI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l-SI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you</a:t>
            </a:r>
            <a:r>
              <a:rPr lang="sl-SI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</a:p>
          <a:p>
            <a:pPr>
              <a:defRPr/>
            </a:pPr>
            <a:endParaRPr lang="sl-SI" sz="2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2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2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2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2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2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14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14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1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Aknowledgements</a:t>
            </a:r>
            <a:endParaRPr lang="sl-SI" sz="1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This </a:t>
            </a:r>
            <a:r>
              <a:rPr lang="sl-SI" sz="1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project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would not have been possible without </a:t>
            </a:r>
            <a:r>
              <a:rPr lang="sl-SI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essential support of IB-PROCADD d.o.o. and the National Museum of Slovenia. </a:t>
            </a:r>
            <a:r>
              <a:rPr lang="sl-SI" sz="1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sl-SI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l-SI" sz="1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project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was made under the supervision of doc. dr. Mateja Kos, during Researching program of Young Researcher Kaja Antlej, IB-PROCADD d.o.o. Operation part financed by the European Union, European Social Fund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sl-SI" sz="14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sl-SI" sz="14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Kaja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Antlej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Young Researcher</a:t>
            </a:r>
            <a:r>
              <a:rPr lang="sl-SI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IB-PROCADD </a:t>
            </a: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d.o.o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sl-SI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sl-SI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kaja</a:t>
            </a:r>
            <a:r>
              <a:rPr lang="sl-SI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@ib-</a:t>
            </a:r>
            <a:r>
              <a:rPr lang="sl-SI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procadd.si</a:t>
            </a:r>
            <a:endParaRPr lang="sl-SI" sz="14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sz="14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674" name="Picture 9"/>
          <p:cNvPicPr>
            <a:picLocks noChangeAspect="1" noChangeArrowheads="1"/>
          </p:cNvPicPr>
          <p:nvPr/>
        </p:nvPicPr>
        <p:blipFill>
          <a:blip r:embed="rId3"/>
          <a:srcRect b="22876"/>
          <a:stretch>
            <a:fillRect/>
          </a:stretch>
        </p:blipFill>
        <p:spPr bwMode="auto">
          <a:xfrm>
            <a:off x="2627784" y="3381375"/>
            <a:ext cx="2873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1" descr="E:\KajaDokumenti\!CGP\IB-PROCADD\logo\logo procadd_RG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3362325"/>
            <a:ext cx="1651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12185" t="41953" r="61246" b="34422"/>
          <a:stretch>
            <a:fillRect/>
          </a:stretch>
        </p:blipFill>
        <p:spPr bwMode="auto">
          <a:xfrm>
            <a:off x="6840760" y="3140968"/>
            <a:ext cx="161967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5123" name="Picture 4" descr="D:\!KajaDokumenti\!!!PROJEKTIkaja\!!!!_KulturnaDediscina-PROJEKTI11\!!__MladiRaziskovalec11\FF\DoktorskiSeminar\NMS-raziskava\DneviKONS2011\Plakat\Slike\JPEG\nms1_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981075"/>
            <a:ext cx="3722687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 descr="D:\!KajaDokumenti\!!!PROJEKTIkaja\!!!!_KulturnaDediscina-PROJEKTI11\!!__MladiRaziskovalec11\FF\DoktorskiSeminar\NMS-raziskava\DneviKONS2011\Plakat\Slike\JPEG\nms2_cmy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582988"/>
            <a:ext cx="3765550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900113" y="1196975"/>
            <a:ext cx="367188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Among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ware for dessert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there is a group of three perforated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stemmed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bowls for fruit and sweets. 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Two of them are severally damaged (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en-GB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icture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right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). 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 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5126" name="Straight Arrow Connector 7"/>
          <p:cNvCxnSpPr>
            <a:cxnSpLocks noChangeShapeType="1"/>
          </p:cNvCxnSpPr>
          <p:nvPr/>
        </p:nvCxnSpPr>
        <p:spPr bwMode="auto">
          <a:xfrm flipV="1">
            <a:off x="4284663" y="1916113"/>
            <a:ext cx="2374900" cy="2305050"/>
          </a:xfrm>
          <a:prstGeom prst="straightConnector1">
            <a:avLst/>
          </a:prstGeom>
          <a:noFill/>
          <a:ln w="66675" algn="ctr">
            <a:solidFill>
              <a:schemeClr val="tx1">
                <a:alpha val="36862"/>
              </a:schemeClr>
            </a:solidFill>
            <a:round/>
            <a:headEnd/>
            <a:tailEnd type="arrow" w="med" len="med"/>
          </a:ln>
        </p:spPr>
      </p:cxnSp>
      <p:sp>
        <p:nvSpPr>
          <p:cNvPr id="5127" name="TextBox 11"/>
          <p:cNvSpPr txBox="1">
            <a:spLocks noChangeArrowheads="1"/>
          </p:cNvSpPr>
          <p:nvPr/>
        </p:nvSpPr>
        <p:spPr bwMode="auto">
          <a:xfrm>
            <a:off x="1476375" y="5516563"/>
            <a:ext cx="2808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1/3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foot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is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preserved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8" name="TextBox 13"/>
          <p:cNvSpPr txBox="1">
            <a:spLocks noChangeArrowheads="1"/>
          </p:cNvSpPr>
          <p:nvPr/>
        </p:nvSpPr>
        <p:spPr bwMode="auto">
          <a:xfrm>
            <a:off x="1692275" y="4724400"/>
            <a:ext cx="2951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whole foot is missing</a:t>
            </a:r>
          </a:p>
        </p:txBody>
      </p:sp>
      <p:sp>
        <p:nvSpPr>
          <p:cNvPr id="5129" name="TextBox 14"/>
          <p:cNvSpPr txBox="1">
            <a:spLocks noChangeArrowheads="1"/>
          </p:cNvSpPr>
          <p:nvPr/>
        </p:nvSpPr>
        <p:spPr bwMode="auto">
          <a:xfrm>
            <a:off x="900113" y="4149725"/>
            <a:ext cx="3384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part of perforation is missing </a:t>
            </a:r>
          </a:p>
        </p:txBody>
      </p:sp>
      <p:cxnSp>
        <p:nvCxnSpPr>
          <p:cNvPr id="5130" name="Straight Arrow Connector 16"/>
          <p:cNvCxnSpPr>
            <a:cxnSpLocks noChangeShapeType="1"/>
          </p:cNvCxnSpPr>
          <p:nvPr/>
        </p:nvCxnSpPr>
        <p:spPr bwMode="auto">
          <a:xfrm flipV="1">
            <a:off x="4284663" y="3284538"/>
            <a:ext cx="2374900" cy="1584325"/>
          </a:xfrm>
          <a:prstGeom prst="straightConnector1">
            <a:avLst/>
          </a:prstGeom>
          <a:noFill/>
          <a:ln w="66675" algn="ctr">
            <a:solidFill>
              <a:schemeClr val="tx1">
                <a:alpha val="36862"/>
              </a:schemeClr>
            </a:solidFill>
            <a:round/>
            <a:headEnd/>
            <a:tailEnd type="arrow" w="med" len="med"/>
          </a:ln>
        </p:spPr>
      </p:cxnSp>
      <p:cxnSp>
        <p:nvCxnSpPr>
          <p:cNvPr id="5131" name="Straight Arrow Connector 17"/>
          <p:cNvCxnSpPr>
            <a:cxnSpLocks noChangeShapeType="1"/>
          </p:cNvCxnSpPr>
          <p:nvPr/>
        </p:nvCxnSpPr>
        <p:spPr bwMode="auto">
          <a:xfrm flipV="1">
            <a:off x="4284663" y="4797425"/>
            <a:ext cx="1655762" cy="863600"/>
          </a:xfrm>
          <a:prstGeom prst="straightConnector1">
            <a:avLst/>
          </a:prstGeom>
          <a:noFill/>
          <a:ln w="66675" algn="ctr">
            <a:solidFill>
              <a:schemeClr val="tx1">
                <a:alpha val="36862"/>
              </a:schemeClr>
            </a:solidFill>
            <a:round/>
            <a:headEnd/>
            <a:tailEnd type="arrow" w="med" len="med"/>
          </a:ln>
        </p:spPr>
      </p:cxnSp>
      <p:sp>
        <p:nvSpPr>
          <p:cNvPr id="27" name="TextBox 26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stemmed fruit bowl as a museum object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6147" name="Picture 2" descr="D:\!KajaDokumenti\!!!PROJEKTIkaja\!!!!_KulturnaDediscina-PROJEKTI11\!!__MladiRaziskovalec11\FF\DoktorskiSeminar\NMS-raziskava\DneviKONS2011\Plakat\Slike\JPEG\skledicmyk.jpg"/>
          <p:cNvPicPr>
            <a:picLocks noChangeAspect="1" noChangeArrowheads="1"/>
          </p:cNvPicPr>
          <p:nvPr/>
        </p:nvPicPr>
        <p:blipFill>
          <a:blip r:embed="rId3"/>
          <a:srcRect l="17000" t="17023"/>
          <a:stretch>
            <a:fillRect/>
          </a:stretch>
        </p:blipFill>
        <p:spPr bwMode="auto">
          <a:xfrm>
            <a:off x="5652120" y="3573016"/>
            <a:ext cx="2968693" cy="222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83568" y="1363990"/>
            <a:ext cx="47525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1.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im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342900" indent="-342900"/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Because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museological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doctrine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</a:t>
            </a:r>
          </a:p>
          <a:p>
            <a:pPr marL="342900" indent="-342900"/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that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we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want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present to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museum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marL="342900" indent="-342900"/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visitors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impression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past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and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whole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diversit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y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forms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table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ware,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we decided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reconstruct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both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bowls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sl-SI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2. </a:t>
            </a:r>
            <a:r>
              <a:rPr lang="sl-SI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aim</a:t>
            </a: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 </a:t>
            </a:r>
          </a:p>
          <a:p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Bowl in is highly perforated throughout its surface, therefore making new fragments with conventional procedure would be a long standing and complicated restoration process. Consequently we try to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improve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restoration process using </a:t>
            </a:r>
            <a:endParaRPr lang="sl-SI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technologies</a:t>
            </a:r>
            <a:r>
              <a:rPr lang="en-US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7171" name="Picture 2" descr="D:\!KajaDokumenti\!!!PROJEKTIkaja\!!!!_KulturnaDediscina-PROJEKTI11\!!__MladiRaziskovalec11\FF\DoktorskiSeminar\NMS-raziskava\DneviKONS2011\Plakat\Slike\JPEG\3D-skeniranje 28_cmyk.jpg"/>
          <p:cNvPicPr>
            <a:picLocks noChangeAspect="1" noChangeArrowheads="1"/>
          </p:cNvPicPr>
          <p:nvPr/>
        </p:nvPicPr>
        <p:blipFill>
          <a:blip r:embed="rId3"/>
          <a:srcRect l="18536" r="3413"/>
          <a:stretch>
            <a:fillRect/>
          </a:stretch>
        </p:blipFill>
        <p:spPr bwMode="auto">
          <a:xfrm>
            <a:off x="3836988" y="1413098"/>
            <a:ext cx="49831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611188" y="2060848"/>
            <a:ext cx="30972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digitization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he condition and the damaged parts of the bowls were precisely documented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handheld 3D laser scanner 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ZScanner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CX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&gt;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uses a red light for scanning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8195" name="Picture 2" descr="D:\!KajaDokumenti\!!!PROJEKTIkaja\!!!!_KulturnaDediscina-PROJEKTI11\!!__MladiRaziskovalec11\FF\DoktorskiSeminar\NMS-raziskava\DneviKONS2011\Plakat\Slike\JPEG\va2cmyk.jpg"/>
          <p:cNvPicPr>
            <a:picLocks noChangeAspect="1" noChangeArrowheads="1"/>
          </p:cNvPicPr>
          <p:nvPr/>
        </p:nvPicPr>
        <p:blipFill>
          <a:blip r:embed="rId3"/>
          <a:srcRect l="39206" t="15504" r="20296" b="6737"/>
          <a:stretch>
            <a:fillRect/>
          </a:stretch>
        </p:blipFill>
        <p:spPr bwMode="auto">
          <a:xfrm>
            <a:off x="4716463" y="1052513"/>
            <a:ext cx="40195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323850" y="1052513"/>
            <a:ext cx="41767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scanning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process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d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ots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for easier positioning of the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sl-SI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scanner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in space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scann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er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calculates the time that the laser ray travels to the object and back on to the sensor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d</a:t>
            </a:r>
            <a:r>
              <a:rPr lang="en-GB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uring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digitization capturing of the objects surface </a:t>
            </a:r>
            <a:r>
              <a:rPr lang="en-GB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can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be seen on the screen in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STL</a:t>
            </a:r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&gt; t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his means that the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point cloud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is joining into </a:t>
            </a: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polygons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in real time</a:t>
            </a:r>
            <a:endParaRPr lang="sl-SI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&gt; </a:t>
            </a:r>
            <a:r>
              <a:rPr lang="en-GB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we can watch building of the digitized surface of the object</a:t>
            </a:r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9219" name="Picture 2" descr="D:\!KajaDokumenti\!!!PROJEKTIkaja\!!!!_KulturnaDediscina-PROJEKTI11\!!__MladiRaziskovalec11\FF\DoktorskiSeminar\NMS-raziskava\DneviKONS2011\Plakat\Slike\JPEG\va1-2cmyk.jpg"/>
          <p:cNvPicPr>
            <a:picLocks noChangeAspect="1" noChangeArrowheads="1"/>
          </p:cNvPicPr>
          <p:nvPr/>
        </p:nvPicPr>
        <p:blipFill>
          <a:blip r:embed="rId3"/>
          <a:srcRect l="17529" r="8310"/>
          <a:stretch>
            <a:fillRect/>
          </a:stretch>
        </p:blipFill>
        <p:spPr bwMode="auto">
          <a:xfrm>
            <a:off x="3779838" y="1484784"/>
            <a:ext cx="4968875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827088" y="2205038"/>
            <a:ext cx="27368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3D scanograms were later edited</a:t>
            </a:r>
            <a:endParaRPr lang="sl-SI" b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Char char="-"/>
            </a:pPr>
            <a:r>
              <a:rPr lang="sl-SI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noise was removed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sl-SI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en-GB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surface of the object was closed </a:t>
            </a:r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endParaRPr lang="sl-S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ravokotnik 13"/>
          <p:cNvSpPr>
            <a:spLocks noChangeArrowheads="1"/>
          </p:cNvSpPr>
          <p:nvPr/>
        </p:nvSpPr>
        <p:spPr bwMode="auto">
          <a:xfrm>
            <a:off x="0" y="6286500"/>
            <a:ext cx="1500188" cy="571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pic>
        <p:nvPicPr>
          <p:cNvPr id="10243" name="Picture 2" descr="D:\!KajaDokumenti\!!!PROJEKTIkaja\!!!!_KulturnaDediscina-PROJEKTI11\!!__MladiRaziskovalec11\FF\DoktorskiSeminar\NMS-raziskava\DneviKONS2011\Plakat\Slike\JPEG\3cmyk.jpg"/>
          <p:cNvPicPr>
            <a:picLocks noChangeAspect="1" noChangeArrowheads="1"/>
          </p:cNvPicPr>
          <p:nvPr/>
        </p:nvPicPr>
        <p:blipFill>
          <a:blip r:embed="rId3"/>
          <a:srcRect l="12924" r="11150"/>
          <a:stretch>
            <a:fillRect/>
          </a:stretch>
        </p:blipFill>
        <p:spPr bwMode="auto">
          <a:xfrm>
            <a:off x="4859338" y="1547813"/>
            <a:ext cx="360045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878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Preparing and making of the reconstructed missing fragments</a:t>
            </a:r>
          </a:p>
        </p:txBody>
      </p:sp>
      <p:pic>
        <p:nvPicPr>
          <p:cNvPr id="10245" name="Picture 5" descr="D:\!KajaDokumenti\!!!PROJEKTIkaja\!!!!_KulturnaDediscina-PROJEKTI11\!!__MladiRaziskovalec11\FF\DoktorskiSeminar\NMS-raziskava\3Dfajli_sodelavci\Darja\2.jpg"/>
          <p:cNvPicPr>
            <a:picLocks noChangeAspect="1" noChangeArrowheads="1"/>
          </p:cNvPicPr>
          <p:nvPr/>
        </p:nvPicPr>
        <p:blipFill>
          <a:blip r:embed="rId4"/>
          <a:srcRect l="11922" t="20166" r="17795" b="10498"/>
          <a:stretch>
            <a:fillRect/>
          </a:stretch>
        </p:blipFill>
        <p:spPr bwMode="auto">
          <a:xfrm>
            <a:off x="684213" y="1547813"/>
            <a:ext cx="40132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2627784" y="5157788"/>
            <a:ext cx="5041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Reconstruction</a:t>
            </a:r>
            <a:r>
              <a:rPr lang="sl-SI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sl-SI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perforations</a:t>
            </a:r>
            <a:endParaRPr lang="sl-SI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ova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ova tema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Officeova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ova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4104</TotalTime>
  <Words>1559</Words>
  <Application>Microsoft Office PowerPoint</Application>
  <PresentationFormat>Prikaz na zaslonu (4:3)</PresentationFormat>
  <Paragraphs>241</Paragraphs>
  <Slides>30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1" baseType="lpstr">
      <vt:lpstr>Officeova tema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ALJA KLADNIK</dc:creator>
  <cp:lastModifiedBy>uco</cp:lastModifiedBy>
  <cp:revision>227</cp:revision>
  <cp:lastPrinted>1601-01-01T00:00:00Z</cp:lastPrinted>
  <dcterms:created xsi:type="dcterms:W3CDTF">2006-08-30T12:33:30Z</dcterms:created>
  <dcterms:modified xsi:type="dcterms:W3CDTF">2011-05-19T13:44:41Z</dcterms:modified>
</cp:coreProperties>
</file>